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68" r:id="rId5"/>
    <p:sldId id="269" r:id="rId6"/>
    <p:sldId id="25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62" r:id="rId15"/>
    <p:sldId id="261" r:id="rId16"/>
    <p:sldId id="260" r:id="rId17"/>
    <p:sldId id="265" r:id="rId18"/>
    <p:sldId id="267" r:id="rId19"/>
    <p:sldId id="263" r:id="rId20"/>
    <p:sldId id="266" r:id="rId21"/>
    <p:sldId id="26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9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606E4-F087-094B-AAAD-A85847682EFC}" type="datetimeFigureOut">
              <a:rPr lang="en-US" smtClean="0"/>
              <a:t>3/5/15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327D-5AA7-DA44-8986-3EF6CB93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45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606E4-F087-094B-AAAD-A85847682EFC}" type="datetimeFigureOut">
              <a:rPr lang="en-US" smtClean="0"/>
              <a:t>3/5/15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327D-5AA7-DA44-8986-3EF6CB93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42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606E4-F087-094B-AAAD-A85847682EFC}" type="datetimeFigureOut">
              <a:rPr lang="en-US" smtClean="0"/>
              <a:t>3/5/15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327D-5AA7-DA44-8986-3EF6CB93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1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606E4-F087-094B-AAAD-A85847682EFC}" type="datetimeFigureOut">
              <a:rPr lang="en-US" smtClean="0"/>
              <a:t>3/5/15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327D-5AA7-DA44-8986-3EF6CB93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01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606E4-F087-094B-AAAD-A85847682EFC}" type="datetimeFigureOut">
              <a:rPr lang="en-US" smtClean="0"/>
              <a:t>3/5/15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327D-5AA7-DA44-8986-3EF6CB93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97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606E4-F087-094B-AAAD-A85847682EFC}" type="datetimeFigureOut">
              <a:rPr lang="en-US" smtClean="0"/>
              <a:t>3/5/15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327D-5AA7-DA44-8986-3EF6CB93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84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606E4-F087-094B-AAAD-A85847682EFC}" type="datetimeFigureOut">
              <a:rPr lang="en-US" smtClean="0"/>
              <a:t>3/5/15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327D-5AA7-DA44-8986-3EF6CB93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606E4-F087-094B-AAAD-A85847682EFC}" type="datetimeFigureOut">
              <a:rPr lang="en-US" smtClean="0"/>
              <a:t>3/5/15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327D-5AA7-DA44-8986-3EF6CB93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4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606E4-F087-094B-AAAD-A85847682EFC}" type="datetimeFigureOut">
              <a:rPr lang="en-US" smtClean="0"/>
              <a:t>3/5/15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327D-5AA7-DA44-8986-3EF6CB93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81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606E4-F087-094B-AAAD-A85847682EFC}" type="datetimeFigureOut">
              <a:rPr lang="en-US" smtClean="0"/>
              <a:t>3/5/15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327D-5AA7-DA44-8986-3EF6CB93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91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606E4-F087-094B-AAAD-A85847682EFC}" type="datetimeFigureOut">
              <a:rPr lang="en-US" smtClean="0"/>
              <a:t>3/5/15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327D-5AA7-DA44-8986-3EF6CB93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4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606E4-F087-094B-AAAD-A85847682EFC}" type="datetimeFigureOut">
              <a:rPr lang="en-US" smtClean="0"/>
              <a:t>3/5/15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D327D-5AA7-DA44-8986-3EF6CB93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6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10" y="3979333"/>
            <a:ext cx="4164376" cy="13117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81" y="5606142"/>
            <a:ext cx="5080000" cy="101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572" y="5178840"/>
            <a:ext cx="2080381" cy="1235226"/>
          </a:xfrm>
          <a:prstGeom prst="rect">
            <a:avLst/>
          </a:prstGeom>
        </p:spPr>
      </p:pic>
      <p:pic>
        <p:nvPicPr>
          <p:cNvPr id="12" name="Picture 11" descr="Screen Shot 2014-09-10 at 9.44.4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524" y="3860745"/>
            <a:ext cx="1741411" cy="1383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4398" y="4076095"/>
            <a:ext cx="1078555" cy="10785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t="22810" b="31335"/>
          <a:stretch/>
        </p:blipFill>
        <p:spPr>
          <a:xfrm>
            <a:off x="0" y="1173238"/>
            <a:ext cx="9144000" cy="23585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6381" y="136454"/>
            <a:ext cx="8273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 MCC South Omaha Mural Project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855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01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669"/>
            <a:ext cx="81280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8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01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84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15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22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13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" b="4923"/>
          <a:stretch/>
        </p:blipFill>
        <p:spPr>
          <a:xfrm>
            <a:off x="457200" y="635064"/>
            <a:ext cx="8229600" cy="601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66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5624"/>
            <a:ext cx="9144000" cy="33737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6433"/>
            <a:ext cx="9144000" cy="652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22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38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47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37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30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81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596"/>
            <a:ext cx="9144000" cy="57304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904" y="18852"/>
            <a:ext cx="4269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Spring 2014</a:t>
            </a:r>
          </a:p>
          <a:p>
            <a:r>
              <a:rPr lang="en-US" sz="3200" dirty="0" smtClean="0">
                <a:solidFill>
                  <a:schemeClr val="accent1"/>
                </a:solidFill>
              </a:rPr>
              <a:t>Art in the Community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67728" y="15299"/>
            <a:ext cx="263345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Summer 2014</a:t>
            </a:r>
          </a:p>
          <a:p>
            <a:r>
              <a:rPr lang="en-US" sz="3200" dirty="0" smtClean="0">
                <a:solidFill>
                  <a:schemeClr val="accent1"/>
                </a:solidFill>
              </a:rPr>
              <a:t>Mural Painting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365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31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38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014" y="-1040189"/>
            <a:ext cx="11014727" cy="826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52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046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7" b="4591"/>
          <a:stretch/>
        </p:blipFill>
        <p:spPr>
          <a:xfrm>
            <a:off x="457200" y="1007819"/>
            <a:ext cx="8229600" cy="5646545"/>
          </a:xfrm>
        </p:spPr>
      </p:pic>
    </p:spTree>
    <p:extLst>
      <p:ext uri="{BB962C8B-B14F-4D97-AF65-F5344CB8AC3E}">
        <p14:creationId xmlns:p14="http://schemas.microsoft.com/office/powerpoint/2010/main" val="101177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09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" b="11723"/>
          <a:stretch/>
        </p:blipFill>
        <p:spPr>
          <a:xfrm>
            <a:off x="2652174" y="274638"/>
            <a:ext cx="8229600" cy="7123761"/>
          </a:xfrm>
        </p:spPr>
      </p:pic>
    </p:spTree>
    <p:extLst>
      <p:ext uri="{BB962C8B-B14F-4D97-AF65-F5344CB8AC3E}">
        <p14:creationId xmlns:p14="http://schemas.microsoft.com/office/powerpoint/2010/main" val="2676892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7699"/>
            <a:ext cx="9144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9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14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8476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428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3" b="184"/>
          <a:stretch/>
        </p:blipFill>
        <p:spPr>
          <a:xfrm rot="16200000">
            <a:off x="420099" y="763988"/>
            <a:ext cx="8229600" cy="619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16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01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82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16</Words>
  <Application>Microsoft Macintosh PowerPoint</Application>
  <PresentationFormat>On-screen Show (4:3)</PresentationFormat>
  <Paragraphs>5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TRINKLE</dc:creator>
  <cp:lastModifiedBy>SUSAN TRINKLE</cp:lastModifiedBy>
  <cp:revision>5</cp:revision>
  <dcterms:created xsi:type="dcterms:W3CDTF">2014-09-11T02:28:56Z</dcterms:created>
  <dcterms:modified xsi:type="dcterms:W3CDTF">2015-03-05T17:54:23Z</dcterms:modified>
</cp:coreProperties>
</file>